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"/>
  </p:notesMasterIdLst>
  <p:sldIdLst>
    <p:sldId id="256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49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93788E-B642-479F-A910-DF51672E2B69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49638-9FBF-4123-AE19-B375D1FC3D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92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2A7E-F248-4321-9FD8-7D44F4076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A6D15-87CC-4984-9FFD-7C2E21F88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B083C-02B7-4003-B3C7-D0BC3E5DB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1E798-918C-48BE-B678-AA4FF5D75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CC562-5116-45FB-BDEA-DAE94D8A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02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DB46F-638F-4A30-AA4C-9B568419C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AAF7D-8F44-4C10-9302-041F976C9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83671-F99F-4429-9A96-512CC1FA4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2A1ED-EF3B-4F87-89BE-4F42E2CCF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74C77-5383-4D9F-88E3-084C20294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505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68199-40E8-4CB4-BB8C-F4470743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77249-68C4-49E4-900C-A95885BCB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3ABE0-1235-4A15-BC9B-2E4FFCA4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FD527-80C8-487E-B5E1-86D991AD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6D508-E098-47F1-A9F6-AEACFA64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8245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0D467-DFE5-492F-9DBD-65BA5CA7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FA21F-DA37-4BD7-9EDD-1DDDE1C8C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F7B7C-1398-4B16-9185-88985682B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52287-88BD-4820-990B-DE951B099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B46F6-4B59-41AD-A0AC-AB2C57DF1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3E456-4B6A-447A-8568-6C86113F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5845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B0833-4537-4167-BC77-D81AD70A0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52D33-2548-4654-BD6C-D3E68D0F4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AE55-F374-4E7C-80E1-C62BA4FA1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1A3A52-380C-4E7A-820F-407EA6583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F22815-7DB6-45D3-B9BE-62B792255D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87559D-91D2-473D-934C-2991C3CF8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EFFD7B-767F-4F37-9AF1-FDAB2019A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43D5B5-20AB-4C03-AB73-58EC6CFAA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311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BF34-E5D0-4D0F-9CD7-AF7237C5C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5EDE5B-C985-4215-BE49-77971531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9B7C7E-6439-481D-9E1A-09BA6516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E9BCA1-6E4F-4DEE-8D86-8ED398DD0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024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395F3B-AD8C-4586-AC20-FB94CA513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85CB2B-5543-47CE-A8FD-E1A55CE4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4A876-89EC-4AF4-BE4A-55826A5E7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424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CA691-AFCE-404B-A8CF-9071FBAFF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3BBCB-EF90-42C8-B050-F98493BD9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D6A18-5C27-4E2A-9074-30CA62C52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63FAB-FEA4-4625-8842-6540C597E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6FE1C-73B9-4286-A2D4-99C512B12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0BF6E-51E5-4D42-86A3-A7D3051A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912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1D39-2A02-4B4A-8104-0DBE892C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281642-6874-4F92-A7D7-F3C28E01CF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5F2A7-11CD-4775-99FB-72ED9C5DF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AB4C9-80F5-4344-A643-8809CA399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9CDEE-5FAD-4C1E-BDF7-F1F4D0953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09DD38-0F7D-488B-9D9D-E852DC6AE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373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5D2D3-450D-4BB8-B3D4-91FF82BDA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1017B-F4B4-4FEB-B7E8-2D17FDD371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A3653-FA6C-4DDB-B672-85DD7174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75CB3-CDDF-4A4D-9B00-206759BBE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036A7-809C-40CC-A049-6BA4D15E3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6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C96376-ABE6-4D36-BBDA-CC94B6D7A1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CAC263-395D-4E6A-A738-4AC843C5B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03331-4A2E-4B75-A62E-6D1113738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D1B61-088E-4579-8AAA-EE2C81D9B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A27C9-F322-4A07-ACB7-C942D56CF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95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7CBE40-15A3-4996-9E36-743A78964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43056-02EA-476F-91C1-38E801307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8B2A4-5668-4128-9681-D72AEC212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22-24 May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12326-6F6E-4901-B82E-D66D2E71F6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RECCAP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02EE7-99CE-4F3E-868D-CB8E38A77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761CF-C933-4192-80E1-74EF22473A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36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866" y="2068984"/>
            <a:ext cx="9045934" cy="15607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latin typeface="+mn-lt"/>
                <a:ea typeface="Canva Sans Bold"/>
                <a:cs typeface="Canva Sans Bold"/>
                <a:sym typeface="Canva Sans Bold"/>
              </a:rPr>
              <a:t>ICFCR 2026</a:t>
            </a:r>
            <a:br>
              <a:rPr lang="en-US" sz="3200" b="1" dirty="0">
                <a:latin typeface="+mn-lt"/>
                <a:ea typeface="Canva Sans Bold"/>
                <a:cs typeface="Canva Sans Bold"/>
                <a:sym typeface="Canva Sans Bold"/>
              </a:rPr>
            </a:br>
            <a:r>
              <a:rPr lang="en-US" sz="3200" b="1" dirty="0">
                <a:latin typeface="+mn-lt"/>
                <a:ea typeface="Canva Sans Bold"/>
                <a:cs typeface="Times New Roman" panose="02020603050405020304" pitchFamily="18" charset="0"/>
                <a:sym typeface="Canva Sans Bold"/>
              </a:rPr>
              <a:t>International Conference on Futuristic Technologies in Control Systems &amp; Renewable Energy 2026</a:t>
            </a:r>
            <a:br>
              <a:rPr lang="en-US" sz="3200" b="1" dirty="0">
                <a:solidFill>
                  <a:srgbClr val="688077"/>
                </a:solidFill>
                <a:latin typeface="+mn-lt"/>
                <a:ea typeface="Canva Sans Bold"/>
                <a:cs typeface="Times New Roman" panose="02020603050405020304" pitchFamily="18" charset="0"/>
                <a:sym typeface="Canva Sans Bold"/>
              </a:rPr>
            </a:b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Canva Sans Bold"/>
                <a:cs typeface="Times New Roman" panose="02020603050405020304" pitchFamily="18" charset="0"/>
                <a:sym typeface="Canva Sans Bold"/>
              </a:rPr>
              <a:t>Sept 23-24, 2026 @ MESCE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latin typeface="+mn-lt"/>
                <a:ea typeface="Canva Sans Bold"/>
                <a:cs typeface="Times New Roman" panose="02020603050405020304" pitchFamily="18" charset="0"/>
                <a:sym typeface="Canva Sans Bold"/>
              </a:rPr>
              <a:t>Kuttippuram</a:t>
            </a:r>
            <a:endParaRPr lang="en-US" sz="3200" spc="-68" dirty="0">
              <a:solidFill>
                <a:schemeClr val="accent5">
                  <a:lumMod val="75000"/>
                </a:schemeClr>
              </a:solidFill>
              <a:latin typeface="+mn-lt"/>
              <a:ea typeface="Cantora One"/>
              <a:cs typeface="Times New Roman" panose="02020603050405020304" pitchFamily="18" charset="0"/>
              <a:sym typeface="Cantora One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7865" y="4083538"/>
            <a:ext cx="9144000" cy="2389239"/>
          </a:xfrm>
        </p:spPr>
        <p:txBody>
          <a:bodyPr>
            <a:normAutofit/>
          </a:bodyPr>
          <a:lstStyle/>
          <a:p>
            <a:pPr algn="l"/>
            <a:r>
              <a:rPr lang="en-IN" b="1" dirty="0">
                <a:latin typeface="+mj-lt"/>
                <a:cs typeface="Times New Roman" panose="02020603050405020304" pitchFamily="18" charset="0"/>
              </a:rPr>
              <a:t>[Paper ID] :</a:t>
            </a:r>
          </a:p>
          <a:p>
            <a:pPr algn="l"/>
            <a:r>
              <a:rPr lang="en-IN" b="1" dirty="0">
                <a:latin typeface="+mj-lt"/>
                <a:cs typeface="Times New Roman" panose="02020603050405020304" pitchFamily="18" charset="0"/>
              </a:rPr>
              <a:t>[Paper Title] :</a:t>
            </a:r>
          </a:p>
          <a:p>
            <a:pPr algn="l"/>
            <a:r>
              <a:rPr lang="en-IN" b="1" dirty="0">
                <a:latin typeface="+mj-lt"/>
                <a:cs typeface="Times New Roman" panose="02020603050405020304" pitchFamily="18" charset="0"/>
              </a:rPr>
              <a:t>[Name of Presenter] :</a:t>
            </a:r>
          </a:p>
          <a:p>
            <a:pPr algn="l"/>
            <a:r>
              <a:rPr lang="en-IN" b="1" dirty="0">
                <a:latin typeface="+mj-lt"/>
                <a:cs typeface="Times New Roman" panose="02020603050405020304" pitchFamily="18" charset="0"/>
              </a:rPr>
              <a:t>[Affiliation] :</a:t>
            </a:r>
          </a:p>
        </p:txBody>
      </p:sp>
      <p:sp>
        <p:nvSpPr>
          <p:cNvPr id="6" name="Freeform 7"/>
          <p:cNvSpPr/>
          <p:nvPr/>
        </p:nvSpPr>
        <p:spPr>
          <a:xfrm>
            <a:off x="8709001" y="129910"/>
            <a:ext cx="1621515" cy="666076"/>
          </a:xfrm>
          <a:custGeom>
            <a:avLst/>
            <a:gdLst/>
            <a:ahLst/>
            <a:cxnLst/>
            <a:rect l="l" t="t" r="r" b="b"/>
            <a:pathLst>
              <a:path w="2093983" h="777013">
                <a:moveTo>
                  <a:pt x="0" y="0"/>
                </a:moveTo>
                <a:lnTo>
                  <a:pt x="2093983" y="0"/>
                </a:lnTo>
                <a:lnTo>
                  <a:pt x="2093983" y="777013"/>
                </a:lnTo>
                <a:lnTo>
                  <a:pt x="0" y="7770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8"/>
          <p:cNvSpPr/>
          <p:nvPr/>
        </p:nvSpPr>
        <p:spPr>
          <a:xfrm>
            <a:off x="6087515" y="162614"/>
            <a:ext cx="2272078" cy="509502"/>
          </a:xfrm>
          <a:custGeom>
            <a:avLst/>
            <a:gdLst/>
            <a:ahLst/>
            <a:cxnLst/>
            <a:rect l="l" t="t" r="r" b="b"/>
            <a:pathLst>
              <a:path w="2575986" h="713536">
                <a:moveTo>
                  <a:pt x="0" y="0"/>
                </a:moveTo>
                <a:lnTo>
                  <a:pt x="2575986" y="0"/>
                </a:lnTo>
                <a:lnTo>
                  <a:pt x="2575986" y="713537"/>
                </a:lnTo>
                <a:lnTo>
                  <a:pt x="0" y="7135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0DD926-7C7C-C034-E7BC-1A4C26DAF9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4" y="67515"/>
            <a:ext cx="2026022" cy="884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E95B9-BA5E-AD46-34B4-35B811A7E7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165" y="161286"/>
            <a:ext cx="671231" cy="10081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28AF2B-FED1-6479-3A71-8698A09939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470" y="169358"/>
            <a:ext cx="952939" cy="6892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6FA23A-D587-CF3B-1B26-A055799151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651" y="169845"/>
            <a:ext cx="1563256" cy="74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4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162DE6-DB77-449D-AD9D-D1AF55EA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IN"/>
              <a:t>22-24 May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C9B89-230C-4393-8B90-63EC4E0B2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RECCAP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18726-9750-4A9E-8D5B-7DB359EF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61CF-C933-4192-80E1-74EF22473A98}" type="slidenum">
              <a:rPr lang="en-IN" smtClean="0"/>
              <a:t>2</a:t>
            </a:fld>
            <a:endParaRPr lang="en-IN"/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286999DD-FAE7-4663-B019-FAEDF799C9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1895" y="1436682"/>
            <a:ext cx="10631905" cy="4576030"/>
          </a:xfrm>
        </p:spPr>
        <p:txBody>
          <a:bodyPr>
            <a:noAutofit/>
          </a:bodyPr>
          <a:lstStyle/>
          <a:p>
            <a:r>
              <a:rPr lang="en-IN" sz="1800" dirty="0">
                <a:latin typeface="+mj-lt"/>
              </a:rPr>
              <a:t>The total presentation duration is </a:t>
            </a:r>
            <a:r>
              <a:rPr lang="en-IN" sz="1800" b="1" dirty="0">
                <a:latin typeface="+mj-lt"/>
              </a:rPr>
              <a:t>20 minutes</a:t>
            </a:r>
            <a:r>
              <a:rPr lang="en-IN" sz="1800" dirty="0">
                <a:latin typeface="+mj-lt"/>
              </a:rPr>
              <a:t>, which includes:</a:t>
            </a:r>
          </a:p>
          <a:p>
            <a:pPr lvl="1"/>
            <a:r>
              <a:rPr lang="en-IN" sz="1800" b="1" dirty="0">
                <a:latin typeface="+mj-lt"/>
              </a:rPr>
              <a:t>15 minutes</a:t>
            </a:r>
            <a:r>
              <a:rPr lang="en-IN" sz="1800" dirty="0">
                <a:latin typeface="+mj-lt"/>
              </a:rPr>
              <a:t> for the presentation</a:t>
            </a:r>
          </a:p>
          <a:p>
            <a:pPr lvl="1"/>
            <a:r>
              <a:rPr lang="en-IN" sz="1800" b="1" dirty="0">
                <a:latin typeface="+mj-lt"/>
              </a:rPr>
              <a:t>5 minutes</a:t>
            </a:r>
            <a:r>
              <a:rPr lang="en-IN" sz="1800" dirty="0">
                <a:latin typeface="+mj-lt"/>
              </a:rPr>
              <a:t> for Q&amp;A,  </a:t>
            </a:r>
          </a:p>
          <a:p>
            <a:r>
              <a:rPr lang="en-IN" sz="1800" dirty="0">
                <a:latin typeface="+mj-lt"/>
              </a:rPr>
              <a:t>Presenters are requested to strictly adhere to the allotted time.</a:t>
            </a:r>
          </a:p>
          <a:p>
            <a:pPr lvl="0"/>
            <a:r>
              <a:rPr lang="en-IN" sz="1800" dirty="0">
                <a:latin typeface="+mj-lt"/>
              </a:rPr>
              <a:t>The maximum number of slides allowed is </a:t>
            </a:r>
            <a:r>
              <a:rPr lang="en-IN" sz="1800" b="1" dirty="0">
                <a:latin typeface="+mj-lt"/>
              </a:rPr>
              <a:t>15 slides</a:t>
            </a:r>
            <a:r>
              <a:rPr lang="en-IN" sz="1800" dirty="0">
                <a:latin typeface="+mj-lt"/>
              </a:rPr>
              <a:t>. Please keep the content concise and readable.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000000"/>
                </a:solidFill>
                <a:latin typeface="+mj-lt"/>
                <a:ea typeface="Canva Sans"/>
                <a:cs typeface="Times New Roman" panose="02020603050405020304" pitchFamily="18" charset="0"/>
                <a:sym typeface="Canva Sans"/>
              </a:rPr>
              <a:t>Uploading Presentation Files</a:t>
            </a:r>
          </a:p>
          <a:p>
            <a:pPr lvl="0"/>
            <a:r>
              <a:rPr lang="en-IN" sz="1800" dirty="0">
                <a:latin typeface="+mj-lt"/>
              </a:rPr>
              <a:t>All presentations must be uploaded in </a:t>
            </a:r>
            <a:r>
              <a:rPr lang="en-IN" sz="1800" b="1" dirty="0">
                <a:latin typeface="+mj-lt"/>
              </a:rPr>
              <a:t>PDF format only</a:t>
            </a:r>
            <a:r>
              <a:rPr lang="en-IN" sz="1800" dirty="0">
                <a:latin typeface="+mj-lt"/>
              </a:rPr>
              <a:t>. Convert your PPT/PPTX files to .pdf before submitting.</a:t>
            </a:r>
          </a:p>
          <a:p>
            <a:pPr lvl="0"/>
            <a:r>
              <a:rPr lang="en-IN" sz="1800" dirty="0">
                <a:latin typeface="+mj-lt"/>
              </a:rPr>
              <a:t>The maximum file size allowed for upload is </a:t>
            </a:r>
            <a:r>
              <a:rPr lang="en-IN" sz="1800" b="1" dirty="0">
                <a:latin typeface="+mj-lt"/>
              </a:rPr>
              <a:t>100 MB</a:t>
            </a:r>
            <a:r>
              <a:rPr lang="en-IN" sz="1800" dirty="0">
                <a:latin typeface="+mj-lt"/>
              </a:rPr>
              <a:t>. Please compress the PDF if required.</a:t>
            </a:r>
          </a:p>
          <a:p>
            <a:pPr lvl="0"/>
            <a:r>
              <a:rPr lang="en-IN" sz="1800" dirty="0">
                <a:latin typeface="+mj-lt"/>
              </a:rPr>
              <a:t>Authors can submit updates by simply </a:t>
            </a:r>
            <a:r>
              <a:rPr lang="en-IN" sz="1800" b="1" dirty="0">
                <a:latin typeface="+mj-lt"/>
              </a:rPr>
              <a:t>submitting the form again</a:t>
            </a:r>
            <a:r>
              <a:rPr lang="en-IN" sz="1800" dirty="0">
                <a:latin typeface="+mj-lt"/>
              </a:rPr>
              <a:t>. Only the latest submission will be considered.</a:t>
            </a:r>
          </a:p>
          <a:p>
            <a:pPr lvl="0"/>
            <a:r>
              <a:rPr lang="en-IN" sz="1800" dirty="0">
                <a:latin typeface="+mj-lt"/>
              </a:rPr>
              <a:t>The upload/update form will remain open until </a:t>
            </a:r>
            <a:r>
              <a:rPr lang="en-IN" sz="1800" b="1" dirty="0">
                <a:latin typeface="+mj-lt"/>
              </a:rPr>
              <a:t>21 September 2026</a:t>
            </a:r>
            <a:r>
              <a:rPr lang="en-IN" sz="1800" dirty="0">
                <a:latin typeface="+mj-lt"/>
              </a:rPr>
              <a:t>. No modifications will be accepted after the deadline.</a:t>
            </a:r>
          </a:p>
          <a:p>
            <a:pPr marL="0" indent="0" algn="just">
              <a:lnSpc>
                <a:spcPts val="2871"/>
              </a:lnSpc>
              <a:buNone/>
            </a:pPr>
            <a:r>
              <a:rPr lang="en-US" sz="1800" b="1" i="1" dirty="0">
                <a:solidFill>
                  <a:srgbClr val="000000"/>
                </a:solidFill>
                <a:latin typeface="+mj-lt"/>
                <a:ea typeface="Canva Sans"/>
                <a:cs typeface="Times New Roman" panose="02020603050405020304" pitchFamily="18" charset="0"/>
                <a:sym typeface="Canva Sans"/>
              </a:rPr>
              <a:t>Presentation Template (Other than title sheet)</a:t>
            </a:r>
          </a:p>
          <a:p>
            <a:pPr algn="just">
              <a:lnSpc>
                <a:spcPts val="2871"/>
              </a:lnSpc>
            </a:pPr>
            <a:r>
              <a:rPr lang="en-US" sz="1800" dirty="0">
                <a:solidFill>
                  <a:srgbClr val="000000"/>
                </a:solidFill>
                <a:latin typeface="+mj-lt"/>
                <a:ea typeface="Canva Sans"/>
                <a:cs typeface="Times New Roman" panose="02020603050405020304" pitchFamily="18" charset="0"/>
                <a:sym typeface="Canva Sans"/>
              </a:rPr>
              <a:t>Authors are free to use their own templates for creating the presentation slides other </a:t>
            </a:r>
            <a:endParaRPr lang="en-IN" sz="1800" dirty="0">
              <a:latin typeface="+mj-lt"/>
            </a:endParaRPr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id="{4108F07E-65DF-4D49-8067-FFA164B86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919" y="345203"/>
            <a:ext cx="9040128" cy="1325563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Paper Presentation Guidelines</a:t>
            </a:r>
            <a:br>
              <a:rPr lang="en-IN" b="1" dirty="0"/>
            </a:br>
            <a:r>
              <a:rPr lang="en-IN" b="1" dirty="0"/>
              <a:t>ICFCR 2026</a:t>
            </a:r>
            <a:br>
              <a:rPr lang="en-IN" dirty="0"/>
            </a:br>
            <a:endParaRPr lang="en-IN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5AC45F55-BE7A-4D72-BB4B-8F9B60C53D8D}"/>
              </a:ext>
            </a:extLst>
          </p:cNvPr>
          <p:cNvSpPr/>
          <p:nvPr/>
        </p:nvSpPr>
        <p:spPr>
          <a:xfrm>
            <a:off x="10394081" y="136525"/>
            <a:ext cx="1467511" cy="655025"/>
          </a:xfrm>
          <a:custGeom>
            <a:avLst/>
            <a:gdLst/>
            <a:ahLst/>
            <a:cxnLst/>
            <a:rect l="l" t="t" r="r" b="b"/>
            <a:pathLst>
              <a:path w="2093983" h="777013">
                <a:moveTo>
                  <a:pt x="0" y="0"/>
                </a:moveTo>
                <a:lnTo>
                  <a:pt x="2093983" y="0"/>
                </a:lnTo>
                <a:lnTo>
                  <a:pt x="2093983" y="777013"/>
                </a:lnTo>
                <a:lnTo>
                  <a:pt x="0" y="7770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29710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226</TotalTime>
  <Words>214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ICFCR 2026 International Conference on Futuristic Technologies in Control Systems &amp; Renewable Energy 2026 Sept 23-24, 2026 @ MESCE Kuttippuram</vt:lpstr>
      <vt:lpstr>Paper Presentation Guidelines ICFCR 2026 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RECCAP 2026International Conference on Recent Advances in Electronics, Communication, Computing, Automation, and Power</dc:title>
  <dc:creator>USER</dc:creator>
  <cp:lastModifiedBy>yaseenmurad725@gmail.com</cp:lastModifiedBy>
  <cp:revision>15</cp:revision>
  <dcterms:created xsi:type="dcterms:W3CDTF">2026-05-13T14:01:37Z</dcterms:created>
  <dcterms:modified xsi:type="dcterms:W3CDTF">2026-09-17T06:34:03Z</dcterms:modified>
</cp:coreProperties>
</file>